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</p:sldIdLst>
  <p:sldSz cx="12192000" cy="6858000"/>
  <p:notesSz cx="6858000" cy="9144000"/>
  <p:embeddedFontLst>
    <p:embeddedFont>
      <p:font typeface="等线 Light" panose="02010600030101010101" charset="-122"/>
      <p:regular r:id="rId7"/>
    </p:embeddedFont>
    <p:embeddedFont>
      <p:font typeface="等线" panose="02010600030101010101" charset="-122"/>
      <p:regular r:id="rId8"/>
    </p:embeddedFont>
  </p:embeddedFontLst>
  <p:custDataLst>
    <p:tags r:id="rId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523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gs" Target="tags/tag1.xml"/><Relationship Id="rId8" Type="http://schemas.openxmlformats.org/officeDocument/2006/relationships/font" Target="fonts/font2.fntdata"/><Relationship Id="rId7" Type="http://schemas.openxmlformats.org/officeDocument/2006/relationships/font" Target="fonts/font1.fntdata"/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1D2EC-5B5E-49B6-B47A-6D15F64E46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29A19-7F46-4820-934C-DDD402DFDE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1D2EC-5B5E-49B6-B47A-6D15F64E46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29A19-7F46-4820-934C-DDD402DFDE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1D2EC-5B5E-49B6-B47A-6D15F64E46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29A19-7F46-4820-934C-DDD402DFDE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1D2EC-5B5E-49B6-B47A-6D15F64E46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29A19-7F46-4820-934C-DDD402DFDE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1D2EC-5B5E-49B6-B47A-6D15F64E46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29A19-7F46-4820-934C-DDD402DFDE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1D2EC-5B5E-49B6-B47A-6D15F64E46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29A19-7F46-4820-934C-DDD402DFDE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1D2EC-5B5E-49B6-B47A-6D15F64E46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29A19-7F46-4820-934C-DDD402DFDE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1D2EC-5B5E-49B6-B47A-6D15F64E46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29A19-7F46-4820-934C-DDD402DFDE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1D2EC-5B5E-49B6-B47A-6D15F64E46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29A19-7F46-4820-934C-DDD402DFDE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1D2EC-5B5E-49B6-B47A-6D15F64E46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29A19-7F46-4820-934C-DDD402DFDE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1D2EC-5B5E-49B6-B47A-6D15F64E46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29A19-7F46-4820-934C-DDD402DFDE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11D2EC-5B5E-49B6-B47A-6D15F64E46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F29A19-7F46-4820-934C-DDD402DFDEB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地图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00" y="108000"/>
            <a:ext cx="3496350" cy="3240000"/>
          </a:xfrm>
          <a:prstGeom prst="rect">
            <a:avLst/>
          </a:prstGeom>
        </p:spPr>
      </p:pic>
      <p:pic>
        <p:nvPicPr>
          <p:cNvPr id="7" name="图片 6" descr="地图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0000" y="126000"/>
            <a:ext cx="3496350" cy="3240000"/>
          </a:xfrm>
          <a:prstGeom prst="rect">
            <a:avLst/>
          </a:prstGeom>
        </p:spPr>
      </p:pic>
      <p:pic>
        <p:nvPicPr>
          <p:cNvPr id="9" name="图片 8" descr="地图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000" y="126000"/>
            <a:ext cx="3496350" cy="3240000"/>
          </a:xfrm>
          <a:prstGeom prst="rect">
            <a:avLst/>
          </a:prstGeom>
        </p:spPr>
      </p:pic>
      <p:pic>
        <p:nvPicPr>
          <p:cNvPr id="11" name="图片 10" descr="地图&#10;&#10;描述已自动生成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00" y="3492000"/>
            <a:ext cx="3496350" cy="3240000"/>
          </a:xfrm>
          <a:prstGeom prst="rect">
            <a:avLst/>
          </a:prstGeom>
        </p:spPr>
      </p:pic>
      <p:pic>
        <p:nvPicPr>
          <p:cNvPr id="13" name="图片 12" descr="地图&#10;&#10;描述已自动生成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0000" y="3492000"/>
            <a:ext cx="3496350" cy="3240000"/>
          </a:xfrm>
          <a:prstGeom prst="rect">
            <a:avLst/>
          </a:prstGeom>
        </p:spPr>
      </p:pic>
      <p:pic>
        <p:nvPicPr>
          <p:cNvPr id="15" name="图片 14" descr="地图&#10;&#10;描述已自动生成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000" y="3492000"/>
            <a:ext cx="3496350" cy="3240000"/>
          </a:xfrm>
          <a:prstGeom prst="rect">
            <a:avLst/>
          </a:prstGeom>
        </p:spPr>
      </p:pic>
      <p:pic>
        <p:nvPicPr>
          <p:cNvPr id="2" name="图片 1" descr="2015"/>
          <p:cNvPicPr>
            <a:picLocks noChangeAspect="1"/>
          </p:cNvPicPr>
          <p:nvPr/>
        </p:nvPicPr>
        <p:blipFill>
          <a:blip r:embed="rId7"/>
          <a:srcRect l="87080"/>
          <a:stretch>
            <a:fillRect/>
          </a:stretch>
        </p:blipFill>
        <p:spPr>
          <a:xfrm>
            <a:off x="11016615" y="518795"/>
            <a:ext cx="913765" cy="582041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YmEzODQ2NjQ2NTQzNTFlZTYzODNhYTNmZTllYzBlNTM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0" baseType="lpstr">
      <vt:lpstr>Arial</vt:lpstr>
      <vt:lpstr>宋体</vt:lpstr>
      <vt:lpstr>Wingdings</vt:lpstr>
      <vt:lpstr>微软雅黑</vt:lpstr>
      <vt:lpstr>Arial Unicode MS</vt:lpstr>
      <vt:lpstr>等线 Light</vt:lpstr>
      <vt:lpstr>等线</vt:lpstr>
      <vt:lpstr>Calibri</vt:lpstr>
      <vt:lpstr>Office 主题​​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徐 清晨</dc:creator>
  <cp:lastModifiedBy>徐清晨</cp:lastModifiedBy>
  <cp:revision>2</cp:revision>
  <dcterms:created xsi:type="dcterms:W3CDTF">2022-10-26T13:06:00Z</dcterms:created>
  <dcterms:modified xsi:type="dcterms:W3CDTF">2022-10-26T13:18:13Z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89ED6012FF5F46778BBD91CF9D0BBD01</vt:lpwstr>
  </property>
  <property fmtid="{D5CDD505-2E9C-101B-9397-08002B2CF9AE}" pid="3" name="KSOProductBuildVer">
    <vt:lpwstr>2052-11.1.0.12598</vt:lpwstr>
  </property>
</Properties>
</file>

<file path=docProps/thumbnail.jpeg>
</file>